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1" r:id="rId4"/>
    <p:sldId id="992" r:id="rId5"/>
    <p:sldId id="996" r:id="rId6"/>
    <p:sldId id="993" r:id="rId7"/>
    <p:sldId id="99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I have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重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9946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我有某物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的句型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16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689468"/>
            <a:ext cx="2736304" cy="73142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13382" y="2636912"/>
            <a:ext cx="674246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 they have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他们有什么？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can we describe the animals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我们可以怎样描述动物？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sf10.jpg" descr="id:21474916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636912"/>
            <a:ext cx="403244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88" y="813834"/>
            <a:ext cx="11547158" cy="532859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465313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我们表达拥有某一个宠物或物品时，可以说：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have a/an ...”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...”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来描述某物的特征。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框架构建.eps" descr="id:21474916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948333"/>
            <a:ext cx="2910205" cy="752475"/>
          </a:xfrm>
          <a:prstGeom prst="rect">
            <a:avLst/>
          </a:prstGeom>
        </p:spPr>
      </p:pic>
      <p:pic>
        <p:nvPicPr>
          <p:cNvPr id="5" name="U2脉络梳理.eps" descr="id:21474916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214886" y="1780778"/>
            <a:ext cx="6546850" cy="2800350"/>
          </a:xfrm>
          <a:prstGeom prst="rect">
            <a:avLst/>
          </a:prstGeom>
        </p:spPr>
      </p:pic>
      <p:pic>
        <p:nvPicPr>
          <p:cNvPr id="6" name="25圈1.eps" descr="id:214749169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45476" y="4929542"/>
            <a:ext cx="288032" cy="308284"/>
          </a:xfrm>
          <a:prstGeom prst="rect">
            <a:avLst/>
          </a:prstGeom>
        </p:spPr>
      </p:pic>
      <p:pic>
        <p:nvPicPr>
          <p:cNvPr id="7" name="25圈2.eps" descr="id:214749169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22598" y="5551736"/>
            <a:ext cx="288032" cy="30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19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718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当你想告诉大家你有一只仓鼠时，你会说：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have hamster.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have a hamster.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 have two hamsters.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17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4078" y="908720"/>
            <a:ext cx="2965450" cy="8572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08516" y="23661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42006" y="47901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根据题意，要表达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我有一只仓鼠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是可数名词单数，且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是发音以辅音音素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/h/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开头的单词，因此用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hamster,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16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 dog. It’s thin.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an	B. a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C./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42006" y="27738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 dog“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橙色的狗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是可数名词单数，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是发音以元音音素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开头的单词，因此需用冠词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54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dog is big. The cat is big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too	B. to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also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42006" y="292494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根据题意，这里要表达的是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这只狗是大的。这只猫也是大的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，且放在句末的单词是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“too”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7364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83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72816"/>
            <a:ext cx="11521280" cy="27363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89763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too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also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的区别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also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都表示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的含义。不同的是，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通常放在句末；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also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通常放在句中，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动词后面或者实义动词前面。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743632"/>
            <a:ext cx="2016224" cy="61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219</Words>
  <Application>Microsoft Office PowerPoint</Application>
  <PresentationFormat>自定义</PresentationFormat>
  <Paragraphs>25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方正兰亭圆简体_中粗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2025-05-26T06:58:48Z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